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6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57" r:id="rId10"/>
    <p:sldId id="265" r:id="rId11"/>
    <p:sldId id="267" r:id="rId12"/>
    <p:sldId id="268" r:id="rId13"/>
    <p:sldId id="272" r:id="rId14"/>
    <p:sldId id="270" r:id="rId15"/>
    <p:sldId id="402" r:id="rId16"/>
    <p:sldId id="271" r:id="rId17"/>
    <p:sldId id="269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305" r:id="rId40"/>
    <p:sldId id="306" r:id="rId41"/>
    <p:sldId id="298" r:id="rId42"/>
    <p:sldId id="301" r:id="rId43"/>
    <p:sldId id="299" r:id="rId44"/>
    <p:sldId id="300" r:id="rId45"/>
    <p:sldId id="302" r:id="rId46"/>
    <p:sldId id="318" r:id="rId47"/>
    <p:sldId id="303" r:id="rId48"/>
    <p:sldId id="304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9" r:id="rId61"/>
    <p:sldId id="320" r:id="rId62"/>
    <p:sldId id="321" r:id="rId63"/>
    <p:sldId id="322" r:id="rId64"/>
    <p:sldId id="323" r:id="rId65"/>
    <p:sldId id="407" r:id="rId66"/>
    <p:sldId id="408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403" r:id="rId76"/>
    <p:sldId id="404" r:id="rId77"/>
    <p:sldId id="405" r:id="rId78"/>
    <p:sldId id="406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9" r:id="rId98"/>
    <p:sldId id="400" r:id="rId99"/>
    <p:sldId id="401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60" r:id="rId110"/>
    <p:sldId id="361" r:id="rId111"/>
    <p:sldId id="362" r:id="rId112"/>
    <p:sldId id="374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10" r:id="rId150"/>
    <p:sldId id="409" r:id="rId151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2F70-6337-4973-BE73-0E2C07DD5CE7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7ED90-03C7-46B4-8874-1B39A1DDFA7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7ED90-03C7-46B4-8874-1B39A1DDFA70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C601-33BE-4C08-8FEE-F1DF905AD995}" type="datetimeFigureOut">
              <a:rPr lang="zh-CN" altLang="en-US" smtClean="0"/>
              <a:pPr/>
              <a:t>2015-09-12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DB1BF-2C1E-43F0-9282-FF4DC314CA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设计部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992" y="2714620"/>
            <a:ext cx="3000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技术部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商品专员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643050"/>
            <a:ext cx="885825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572264" y="1643050"/>
            <a:ext cx="928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调拨完成</a:t>
            </a:r>
            <a:endParaRPr lang="zh-CN" altLang="en-US" sz="1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1928802"/>
            <a:ext cx="7715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商品专员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1571612"/>
            <a:ext cx="9239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1538" y="3143248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完成时间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销售经理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销售经理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0" y="3000372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财务部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文员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2" y="52863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系统文员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8794" y="1643050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文员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2" y="52863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系统文员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文员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2" y="52863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系统文员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文员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2" y="52863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系统文员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文员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2" y="52863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系统文员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系统文员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2132" y="528638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系统文员</a:t>
            </a:r>
            <a:endParaRPr lang="zh-CN" alt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财务专员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72264" y="1714488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申请审批</a:t>
            </a:r>
            <a:endParaRPr lang="zh-CN" altLang="en-US" sz="1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1938329"/>
            <a:ext cx="714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500174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282" y="3429000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申请复版</a:t>
            </a:r>
            <a:endParaRPr lang="zh-CN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14282" y="3643314"/>
            <a:ext cx="7072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设计款号     申请时间        女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男装          系列                       复版意见                         复版次数</a:t>
            </a:r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857364"/>
            <a:ext cx="2786082" cy="40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929190" y="1857364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状态</a:t>
            </a:r>
            <a:endParaRPr lang="zh-CN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643438" y="2143116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审版通过</a:t>
            </a:r>
            <a:endParaRPr lang="zh-CN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00562" y="4000504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同意复版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专员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财务专员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60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714488"/>
            <a:ext cx="9715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63208" y="1252525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643050"/>
            <a:ext cx="790572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428868"/>
            <a:ext cx="7215238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84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8860" y="3000372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采购合同处理页面与此页面相同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6944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1087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财务经理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财务经理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3208" y="1181087"/>
            <a:ext cx="1803534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出纳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出纳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4522" y="1186944"/>
            <a:ext cx="2171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出纳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出纳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4522" y="1186944"/>
            <a:ext cx="2171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出纳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出纳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4522" y="1186944"/>
            <a:ext cx="2171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出纳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出纳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4522" y="1186944"/>
            <a:ext cx="2171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出纳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出纳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4522" y="1313704"/>
            <a:ext cx="28194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出纳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550070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出纳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4522" y="1186944"/>
            <a:ext cx="21717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868" y="3000372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总经办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总经办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79914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80105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929554" y="1142984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成本核算</a:t>
            </a:r>
            <a:endParaRPr lang="zh-CN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428728" y="3857628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更新时间</a:t>
            </a:r>
            <a:endParaRPr lang="zh-CN" altLang="en-US" sz="1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3500438"/>
            <a:ext cx="1428754" cy="61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4810" y="1285860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纸样</a:t>
            </a:r>
            <a:endParaRPr lang="zh-CN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571612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纸样</a:t>
            </a:r>
            <a:endParaRPr lang="zh-CN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214686"/>
            <a:ext cx="70723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857364"/>
            <a:ext cx="1009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3504" y="1857364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完成移交</a:t>
            </a:r>
            <a:endParaRPr lang="zh-CN" altLang="en-US" sz="10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2071678"/>
            <a:ext cx="7334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V="1">
            <a:off x="928662" y="1857364"/>
            <a:ext cx="866775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000100" y="1857364"/>
            <a:ext cx="1428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9520" y="1285860"/>
            <a:ext cx="1357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外采</a:t>
            </a:r>
            <a:r>
              <a:rPr lang="en-US" altLang="zh-CN" sz="1000" dirty="0" smtClean="0"/>
              <a:t>/FOB</a:t>
            </a:r>
            <a:r>
              <a:rPr lang="zh-CN" altLang="en-US" sz="1000" dirty="0" smtClean="0"/>
              <a:t>发料</a:t>
            </a:r>
            <a:endParaRPr lang="zh-CN" alt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1000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下单时间</a:t>
            </a:r>
            <a:endParaRPr lang="zh-CN" altLang="en-US" sz="1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643050"/>
            <a:ext cx="27051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4290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357818" y="1571612"/>
            <a:ext cx="1857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发料</a:t>
            </a:r>
            <a:endParaRPr lang="zh-CN" altLang="en-US" sz="10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1785926"/>
            <a:ext cx="7048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357554" y="185736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手动输入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928662" y="1857364"/>
            <a:ext cx="866775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00100" y="1857364"/>
            <a:ext cx="1428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000100" y="3643314"/>
            <a:ext cx="866775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00100" y="3643314"/>
            <a:ext cx="1428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技术主管工作版面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技术主管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b="48705"/>
          <a:stretch>
            <a:fillRect/>
          </a:stretch>
        </p:blipFill>
        <p:spPr bwMode="auto">
          <a:xfrm>
            <a:off x="142844" y="1643050"/>
            <a:ext cx="4533900" cy="37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纸样师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纸样师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纸样师、版师助理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53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</a:t>
            </a:r>
            <a:r>
              <a:rPr lang="zh-CN" altLang="en-US" dirty="0" smtClean="0"/>
              <a:t>师助理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7620" y="1785926"/>
            <a:ext cx="571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工艺单</a:t>
            </a:r>
            <a:endParaRPr lang="zh-CN" altLang="en-US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000240"/>
            <a:ext cx="3810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3624267"/>
            <a:ext cx="4572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28662" y="2000240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申请时间</a:t>
            </a:r>
            <a:endParaRPr lang="zh-CN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28662" y="3786190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申请时间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助理工作版面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0430" y="414338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纸样师、版师助理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</a:t>
            </a:r>
            <a:r>
              <a:rPr lang="zh-CN" altLang="en-US" dirty="0" smtClean="0"/>
              <a:t>师助理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8662" y="2000240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申请时间</a:t>
            </a:r>
            <a:endParaRPr lang="zh-CN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3786190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申请时间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0430" y="3000372"/>
            <a:ext cx="4857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采购部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、专员、主管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8" y="6000768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助理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  <a:r>
              <a:rPr lang="zh-CN" altLang="en-US" dirty="0" smtClean="0"/>
              <a:t>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助理工作版面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984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0430" y="414338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1538" y="371475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完成时间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专员、主管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采购专员、主管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768" y="1643050"/>
            <a:ext cx="128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状态</a:t>
            </a:r>
            <a:endParaRPr lang="en-US" altLang="zh-CN" dirty="0" smtClean="0"/>
          </a:p>
          <a:p>
            <a:r>
              <a:rPr lang="zh-CN" altLang="en-US" dirty="0" smtClean="0"/>
              <a:t>调料中</a:t>
            </a:r>
            <a:endParaRPr lang="en-US" altLang="zh-CN" dirty="0" smtClean="0"/>
          </a:p>
          <a:p>
            <a:r>
              <a:rPr lang="zh-CN" altLang="en-US" dirty="0" smtClean="0"/>
              <a:t>已完成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专员、主管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采购专员、主管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专员、主管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采购专员、主管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专员、主管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采购专员、主管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专员、主管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205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采购专员、主管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3357562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多</a:t>
            </a:r>
            <a:r>
              <a:rPr lang="zh-CN" altLang="en-US" sz="1000" dirty="0" smtClean="0"/>
              <a:t>裁申请状态</a:t>
            </a:r>
            <a:endParaRPr lang="zh-CN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7143768" y="392793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2015.10.10.14:36</a:t>
            </a:r>
            <a:endParaRPr lang="zh-CN" altLang="en-US" sz="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采购专员、主管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采购专员、主管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214686"/>
            <a:ext cx="1362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14414" y="3357562"/>
            <a:ext cx="121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0" y="2928934"/>
            <a:ext cx="22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生产部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、助理2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00958" y="1571612"/>
            <a:ext cx="13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申请修改工艺单</a:t>
            </a:r>
            <a:endParaRPr lang="zh-CN" altLang="en-US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43834" y="1857364"/>
            <a:ext cx="8096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429388" y="2357430"/>
            <a:ext cx="13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申请纸样</a:t>
            </a:r>
            <a:endParaRPr lang="zh-CN" altLang="en-US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2571744"/>
            <a:ext cx="7715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429520" y="2500306"/>
            <a:ext cx="13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申请修改唛架</a:t>
            </a:r>
            <a:endParaRPr lang="zh-CN" altLang="en-US" sz="1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396" y="2714620"/>
            <a:ext cx="8096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助理工作版面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0430" y="414338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24" y="407194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完成时间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、助理2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429000"/>
            <a:ext cx="1228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14414" y="3500438"/>
            <a:ext cx="78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完成时间</a:t>
            </a:r>
            <a:endParaRPr lang="zh-CN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321468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纸样</a:t>
            </a:r>
            <a:endParaRPr lang="zh-CN" altLang="en-US" sz="12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5143512"/>
            <a:ext cx="51054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42844" y="4857760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已发出</a:t>
            </a:r>
            <a:endParaRPr lang="zh-CN" altLang="en-US" sz="12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5000636"/>
            <a:ext cx="15335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357290" y="5143512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发料时间</a:t>
            </a:r>
            <a:endParaRPr lang="zh-CN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286248" y="5429264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已发出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786322"/>
            <a:ext cx="58483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助理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57350"/>
            <a:ext cx="837247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生产助理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、助理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0826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8992" y="3071810"/>
            <a:ext cx="2428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FF0000"/>
                </a:solidFill>
              </a:rPr>
              <a:t>失效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助理工作版面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0430" y="414338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设计助理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100" y="2071678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1736" y="4714884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修改同生产助理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产前版发料</a:t>
            </a:r>
            <a:r>
              <a:rPr lang="en-US" altLang="zh-CN" dirty="0" smtClean="0"/>
              <a:t>】</a:t>
            </a:r>
            <a:r>
              <a:rPr lang="zh-CN" altLang="en-US" dirty="0" smtClean="0"/>
              <a:t>页面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71736" y="4714884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修改同生产助理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大货发料</a:t>
            </a:r>
            <a:r>
              <a:rPr lang="en-US" altLang="zh-CN" dirty="0" smtClean="0"/>
              <a:t>】</a:t>
            </a:r>
            <a:r>
              <a:rPr lang="zh-CN" altLang="en-US" dirty="0" smtClean="0"/>
              <a:t>页面</a:t>
            </a:r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  <p:pic>
        <p:nvPicPr>
          <p:cNvPr id="4" name="图片 3" descr="生产主管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8992" y="3071810"/>
            <a:ext cx="2428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FF0000"/>
                </a:solidFill>
              </a:rPr>
              <a:t>失效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生产主管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生产主管、经理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214686"/>
            <a:ext cx="17049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4414" y="3325655"/>
            <a:ext cx="1785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助理工作版面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0430" y="414338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496" y="2857496"/>
            <a:ext cx="385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仓储部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仓库主管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仓库主管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285860"/>
            <a:ext cx="2076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286644" y="1643050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整款入库</a:t>
            </a:r>
            <a:endParaRPr lang="zh-CN" altLang="en-US" sz="1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86644" y="1928802"/>
            <a:ext cx="6667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仓库主管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仓库主管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285860"/>
            <a:ext cx="20764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3" y="1285860"/>
            <a:ext cx="3571900" cy="29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仓库主管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仓库主管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仓库主管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仓库主管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仓库主管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5852" y="1928802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5" y="1643050"/>
            <a:ext cx="64294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572264" y="1643050"/>
            <a:ext cx="714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入库</a:t>
            </a:r>
            <a:endParaRPr lang="zh-CN" altLang="en-US" sz="10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1928802"/>
            <a:ext cx="762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43372" y="2143116"/>
            <a:ext cx="714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/>
              <a:t>入库</a:t>
            </a:r>
            <a:endParaRPr lang="zh-CN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000760" y="2143116"/>
            <a:ext cx="714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/>
              <a:t>入库</a:t>
            </a:r>
            <a:endParaRPr lang="zh-CN" altLang="en-US" sz="9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3643314"/>
            <a:ext cx="971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仓库主管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面、辅料管理员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面料管理员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面料管理员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面料管理员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面料管理员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面料管理员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1643050"/>
            <a:ext cx="1214446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728" y="1643050"/>
            <a:ext cx="1857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设计助理工作版面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0430" y="414338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设计助理</a:t>
            </a:r>
            <a:endParaRPr lang="zh-CN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面料管理员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面料管理员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71604" y="1928802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面、辅料管理员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辅料管理员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142984"/>
            <a:ext cx="36861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辅料管理员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辅料管理员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8053" y="1142984"/>
            <a:ext cx="381146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辅料管理员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辅料管理员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8244" y="1142984"/>
            <a:ext cx="3902714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1643050"/>
            <a:ext cx="1214446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728" y="1643050"/>
            <a:ext cx="1857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辅料管理员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辅料管理员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7036" y="1142984"/>
            <a:ext cx="3822484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成衣管理员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成衣管理员</a:t>
            </a:r>
            <a:endParaRPr lang="zh-CN" alt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成衣管理员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成衣管理员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4612" y="3000372"/>
            <a:ext cx="500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FF0000"/>
                </a:solidFill>
              </a:rPr>
              <a:t>失效</a:t>
            </a:r>
            <a:endParaRPr lang="zh-CN" altLang="en-U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成衣管理员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成衣管理员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1928802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调拨时间</a:t>
            </a:r>
            <a:endParaRPr lang="zh-CN" altLang="en-US" sz="1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3214686"/>
            <a:ext cx="6477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成衣管理员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成衣管理员</a:t>
            </a: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116" y="2857496"/>
            <a:ext cx="5429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买手部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师工作版面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设计师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643050"/>
            <a:ext cx="2038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507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买手</a:t>
            </a:r>
            <a:r>
              <a:rPr lang="zh-CN" altLang="en-US" dirty="0" smtClean="0"/>
              <a:t>助理、专员</a:t>
            </a:r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主管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2264" y="3357562"/>
            <a:ext cx="714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完成定价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主管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设计主管工作版面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1214422"/>
            <a:ext cx="9144000" cy="4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429388" y="60007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设计主管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0100" y="4857760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移交时间</a:t>
            </a:r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91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主管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57430"/>
            <a:ext cx="78486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643050"/>
            <a:ext cx="1952625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助理、专员、主管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主管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买手主管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437"/>
            <a:ext cx="9144000" cy="442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2264" y="600076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买</a:t>
            </a:r>
            <a:r>
              <a:rPr lang="zh-CN" altLang="en-US" dirty="0" smtClean="0"/>
              <a:t>手主管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71670" y="1643050"/>
            <a:ext cx="1428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申请时间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71934" y="2857496"/>
            <a:ext cx="400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销售部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488" y="2928934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商品信息（同财务部系统文员）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488" y="2928934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定价表（同财务部系统文员）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523</Words>
  <Application>Microsoft Office PowerPoint</Application>
  <PresentationFormat>全屏显示(4:3)</PresentationFormat>
  <Paragraphs>202</Paragraphs>
  <Slides>150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150</vt:i4>
      </vt:variant>
    </vt:vector>
  </HeadingPairs>
  <TitlesOfParts>
    <vt:vector size="151" baseType="lpstr">
      <vt:lpstr>Office 主题</vt:lpstr>
      <vt:lpstr>设计部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幻灯片 89</vt:lpstr>
      <vt:lpstr>幻灯片 90</vt:lpstr>
      <vt:lpstr>幻灯片 91</vt:lpstr>
      <vt:lpstr>幻灯片 92</vt:lpstr>
      <vt:lpstr>幻灯片 93</vt:lpstr>
      <vt:lpstr>幻灯片 94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  <vt:lpstr>幻灯片 128</vt:lpstr>
      <vt:lpstr>幻灯片 129</vt:lpstr>
      <vt:lpstr>幻灯片 130</vt:lpstr>
      <vt:lpstr>幻灯片 131</vt:lpstr>
      <vt:lpstr>幻灯片 132</vt:lpstr>
      <vt:lpstr>幻灯片 133</vt:lpstr>
      <vt:lpstr>幻灯片 134</vt:lpstr>
      <vt:lpstr>幻灯片 135</vt:lpstr>
      <vt:lpstr>幻灯片 136</vt:lpstr>
      <vt:lpstr>幻灯片 137</vt:lpstr>
      <vt:lpstr>幻灯片 138</vt:lpstr>
      <vt:lpstr>幻灯片 139</vt:lpstr>
      <vt:lpstr>幻灯片 140</vt:lpstr>
      <vt:lpstr>幻灯片 141</vt:lpstr>
      <vt:lpstr>幻灯片 142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设计部</dc:title>
  <dc:creator>微软用户</dc:creator>
  <cp:lastModifiedBy>微软用户</cp:lastModifiedBy>
  <cp:revision>10</cp:revision>
  <dcterms:created xsi:type="dcterms:W3CDTF">2015-09-08T03:14:30Z</dcterms:created>
  <dcterms:modified xsi:type="dcterms:W3CDTF">2015-09-12T08:42:39Z</dcterms:modified>
</cp:coreProperties>
</file>